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7315200" cy="96012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348" autoAdjust="0"/>
  </p:normalViewPr>
  <p:slideViewPr>
    <p:cSldViewPr>
      <p:cViewPr varScale="1">
        <p:scale>
          <a:sx n="94" d="100"/>
          <a:sy n="94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0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40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76C774D-49CD-44E5-8E55-014F0C4306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FCF3CEB-D327-406F-A3B3-BBC72D4FE4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27DDFA8-6822-4CFC-9ABF-8DD776294489}" type="datetimeFigureOut">
              <a:rPr lang="zh-TW" altLang="en-US"/>
              <a:pPr>
                <a:defRPr/>
              </a:pPr>
              <a:t>2022/10/28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5BD98B9-4A6E-4A5C-80DB-E9073E48E3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4862670-AF9D-40DA-9712-00D1005961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27D119C-9ECF-454A-AB47-D6E43F8DDC2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39034FA-40C4-469B-B593-F06B41C1B6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EFDA77D-0F26-4796-97FF-32195551F9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2466850-E005-474B-A05B-3DCD81E40D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DD857C1-AA44-4E13-839E-6E5D64FB27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095E1CBE-9609-46DA-A6C2-B03E811AFE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75B6A6D-AD11-4787-8FFE-310E7C029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/>
            </a:lvl1pPr>
          </a:lstStyle>
          <a:p>
            <a:fld id="{9BCBF2AF-C8CD-4AE0-B004-E2DECA8848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86F81CB-5719-48A5-953C-00199A2C87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8D7470B-1850-4D27-BAC9-E7E1E1CDB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9EC62EB-AB89-4873-9BC9-85027961B5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66788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66788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66788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66788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843A9BB-3919-491B-8671-BA5F462953A1}" type="slidenum">
              <a:rPr lang="en-US" altLang="zh-TW" sz="1300" b="0"/>
              <a:pPr/>
              <a:t>1</a:t>
            </a:fld>
            <a:endParaRPr lang="en-US" altLang="zh-TW" sz="13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MyET_Red">
            <a:extLst>
              <a:ext uri="{FF2B5EF4-FFF2-40B4-BE49-F238E27FC236}">
                <a16:creationId xmlns:a16="http://schemas.microsoft.com/office/drawing/2014/main" id="{A96DD799-EBD7-4AD8-ADCC-089349294A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876800"/>
            <a:ext cx="10001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2F6E86D0-E62A-4D79-A8BD-DD165052C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6613525"/>
            <a:ext cx="2444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ko-KR" sz="1000" b="0"/>
              <a:t>Copyright © 20</a:t>
            </a:r>
            <a:r>
              <a:rPr kumimoji="0" lang="en-US" altLang="zh-CN" sz="1000" b="0"/>
              <a:t>13</a:t>
            </a:r>
            <a:r>
              <a:rPr kumimoji="0" lang="en-US" altLang="ko-KR" sz="1000" b="0"/>
              <a:t> L Labs — Confidential</a:t>
            </a:r>
            <a:endParaRPr kumimoji="0" lang="en-US" altLang="zh-TW" sz="1000" b="0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D43E39E6-DCB4-4CDF-89D5-F7F111C1B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643438"/>
            <a:ext cx="2827337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CN" sz="2800" b="0" dirty="0">
                <a:latin typeface="Arial" charset="0"/>
                <a:ea typeface="標楷體" pitchFamily="65" charset="-120"/>
              </a:rPr>
              <a:t>Yi-Jing Lin</a:t>
            </a:r>
            <a:r>
              <a:rPr lang="en-US" altLang="zh-TW" sz="2800" b="0" dirty="0">
                <a:latin typeface="Arial" charset="0"/>
                <a:ea typeface="標楷體" pitchFamily="65" charset="-120"/>
              </a:rPr>
              <a:t>, CE</a:t>
            </a:r>
            <a:r>
              <a:rPr lang="en-US" altLang="zh-CN" sz="2800" b="0" dirty="0">
                <a:latin typeface="Arial" charset="0"/>
                <a:ea typeface="標楷體" pitchFamily="65" charset="-120"/>
              </a:rPr>
              <a:t>O</a:t>
            </a:r>
            <a:endParaRPr lang="en-US" altLang="zh-TW" sz="2000" b="0" dirty="0">
              <a:latin typeface="Arial" charset="0"/>
              <a:ea typeface="標楷體" pitchFamily="65" charset="-120"/>
            </a:endParaRPr>
          </a:p>
          <a:p>
            <a:pPr algn="ctr" eaLnBrk="1" hangingPunct="1">
              <a:defRPr/>
            </a:pPr>
            <a:r>
              <a:rPr lang="en-US" altLang="zh-TW" sz="2000" b="0" dirty="0">
                <a:latin typeface="Arial" charset="0"/>
                <a:ea typeface="標楷體" pitchFamily="65" charset="-120"/>
              </a:rPr>
              <a:t>L Labs Inc</a:t>
            </a:r>
          </a:p>
          <a:p>
            <a:pPr algn="ctr" eaLnBrk="1" hangingPunct="1">
              <a:defRPr/>
            </a:pPr>
            <a:r>
              <a:rPr lang="en-US" altLang="zh-TW" sz="1800" b="0" dirty="0">
                <a:latin typeface="Arial" charset="0"/>
                <a:ea typeface="標楷體" pitchFamily="65" charset="-120"/>
              </a:rPr>
              <a:t> www.llabs.com</a:t>
            </a:r>
            <a:endParaRPr lang="en-US" altLang="zh-TW" sz="1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" name="Picture 18" descr="MYCTLOGO">
            <a:extLst>
              <a:ext uri="{FF2B5EF4-FFF2-40B4-BE49-F238E27FC236}">
                <a16:creationId xmlns:a16="http://schemas.microsoft.com/office/drawing/2014/main" id="{C63311C6-504E-4AAF-A5EB-ED3F459857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00588"/>
            <a:ext cx="12874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14" descr="未命名-1.png">
            <a:extLst>
              <a:ext uri="{FF2B5EF4-FFF2-40B4-BE49-F238E27FC236}">
                <a16:creationId xmlns:a16="http://schemas.microsoft.com/office/drawing/2014/main" id="{A93770DC-C583-4CD2-977A-32D6566243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643438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3D9AD2A-20F0-4889-9D0C-7A92FE843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59B9-8486-4273-84FD-DBBD60737807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BA3F750-24FA-414E-893B-B6D2E6BAD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3A6223-FA57-4521-A4C4-D436EE8679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18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075734-0EE1-4922-A110-F4EBCE123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027C3-EAD6-4649-AADB-AE9A8AEE0465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CC0BE88-CA64-4E89-A0A4-60D59EE3F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6C343-71CE-4004-86BC-56E0352146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77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448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448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F631ED4-CE7A-4C8C-B331-F6B96A576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5A526-30C2-49D7-8C26-A085D0BAE08D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BA4EFC7-EEF1-4832-AE08-810124B0E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89AD0-C70E-4E09-B637-83E931C1D4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9035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196975"/>
            <a:ext cx="40386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3535363"/>
            <a:ext cx="40386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A26FD53-381B-41A8-BB01-8297DE047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AC11-C8EE-4FFF-B399-BA1F67985088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31872-958A-4B85-B358-9726B0B76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E9660-5832-4B11-939F-06C7F45DE6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2574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A8BBD3D-4AE5-4754-96AD-BDD305F31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F627D-49C7-4BC6-811D-928AF8200542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98A6B63-7C42-43A0-A8C2-AFA9B1D3C5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83EC4-7202-4B6C-93A1-4444A30DDB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686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40386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196975"/>
            <a:ext cx="4038600" cy="21859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313" y="3535363"/>
            <a:ext cx="40386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9313" y="3535363"/>
            <a:ext cx="4038600" cy="21875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E5C4856-5D35-4EAD-ACB1-AE3EDDA94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4ABAA-F634-43C5-A659-8EF0A5E1BA2F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D0AF93D1-249A-4BCE-A40E-1CF010E42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B2D50-E28A-4061-8AD0-ACBCFE3F56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550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40713" cy="5448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29F869-DAC3-4B5E-8786-6FFADBE15D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C7421-D25F-480A-A241-3DAF596E50C9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52D2D8A-A2E3-48E6-90C0-39DDB480A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CFB60-F4B1-4102-90BD-AF7A9DF420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45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2"/>
                </a:solidFill>
                <a:effectLst/>
                <a:latin typeface="Helvetica" pitchFamily="34" charset="0"/>
                <a:ea typeface="Microsoft YaHei" pitchFamily="34" charset="-122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B0F0"/>
              </a:buClr>
              <a:defRPr>
                <a:solidFill>
                  <a:schemeClr val="bg2"/>
                </a:solidFill>
                <a:effectLst/>
                <a:latin typeface="Helvetica" pitchFamily="34" charset="0"/>
                <a:ea typeface="Microsoft YaHei" pitchFamily="34" charset="-122"/>
              </a:defRPr>
            </a:lvl1pPr>
            <a:lvl2pPr>
              <a:buClr>
                <a:srgbClr val="00B0F0"/>
              </a:buClr>
              <a:defRPr>
                <a:solidFill>
                  <a:schemeClr val="bg2"/>
                </a:solidFill>
                <a:effectLst/>
                <a:latin typeface="Helvetica" pitchFamily="34" charset="0"/>
                <a:ea typeface="Microsoft YaHei" pitchFamily="34" charset="-122"/>
              </a:defRPr>
            </a:lvl2pPr>
            <a:lvl3pPr>
              <a:buClr>
                <a:srgbClr val="00B0F0"/>
              </a:buClr>
              <a:defRPr>
                <a:solidFill>
                  <a:schemeClr val="bg2"/>
                </a:solidFill>
                <a:effectLst/>
                <a:latin typeface="Helvetica" pitchFamily="34" charset="0"/>
                <a:ea typeface="Microsoft YaHei" pitchFamily="34" charset="-122"/>
              </a:defRPr>
            </a:lvl3pPr>
            <a:lvl4pPr>
              <a:buClr>
                <a:srgbClr val="00B0F0"/>
              </a:buClr>
              <a:defRPr>
                <a:solidFill>
                  <a:schemeClr val="bg2"/>
                </a:solidFill>
                <a:effectLst/>
                <a:latin typeface="Helvetica" pitchFamily="34" charset="0"/>
                <a:ea typeface="Microsoft YaHei" pitchFamily="34" charset="-122"/>
              </a:defRPr>
            </a:lvl4pPr>
            <a:lvl5pPr>
              <a:buClr>
                <a:srgbClr val="00B0F0"/>
              </a:buClr>
              <a:defRPr>
                <a:solidFill>
                  <a:schemeClr val="bg2"/>
                </a:solidFill>
                <a:effectLst/>
                <a:latin typeface="Helvetica" pitchFamily="34" charset="0"/>
                <a:ea typeface="Microsoft YaHei" pitchFamily="34" charset="-122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CE94E4-7DF5-49E3-B12E-EB1AB5C58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pPr>
              <a:defRPr/>
            </a:pPr>
            <a:fld id="{2598C965-F0DB-4FBD-AB64-F1778915784C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FDF2731-3C59-4E0F-A668-87AA3B24F9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</a:lstStyle>
          <a:p>
            <a:fld id="{04C7DC37-DABD-4B2B-A2F1-BEC38C2D96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785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51DF41-BA9E-469D-9129-5FE57E9E18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3A558-0BCE-48B1-A00F-17CBF4856279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AA99E06-1597-4442-AFB8-C0DA11FDD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189EE-122B-4463-A832-D6C3D5AD8E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156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1969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49D9A92-8FA3-4861-9F42-301242BA1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1D96-8AD6-4490-953B-32B27377A413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C6CC8CA-4081-4D34-ADA1-3D3A8A438B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AEA9B-16F2-400C-87DB-64BBE7DEB6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71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B2D75B1-82A4-4851-B229-8B06886D0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6AE7-F439-4151-B688-54D07F22C61D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B829F4D-061E-4C79-91A4-A892AE4E3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CFCE7-3C82-4622-8353-6023C577F3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42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50EE1-2A90-4DD6-BE21-30D5B60B36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A5458-C0CA-470B-A4A2-CEA9BAE96321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ADFEBAA-6180-4AFB-A4F0-2BEFF6EA1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1C5F8-22CF-416C-80F0-81E1419F3D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996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A8D51AC-58CC-42C2-9FD2-E4D537BCA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1CC13-3D5A-4B1B-9115-425CC96496AB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4E4C78F-9D4B-4B11-86DF-38B685C6D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20DF4-A15C-4C76-8822-547020A3CC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081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938C20-DA45-4F56-8506-34E67E993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95CF0-0039-4AF0-A081-6F3C8A68AF84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D224952-A609-43C6-A9E7-8E1FCF2DB4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A780D-0DE5-4553-AFFB-8868EB4900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57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3F9A9E6-3AE6-4BF0-9B4F-B5F0B89B4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035E-A9CA-4EBD-8D3C-01D41D710D49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6FB0586-7434-4713-9A99-B92B925EA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1A4D3-071E-4BB2-9445-6BF09E0363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080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491BECF-5D7A-4D7F-9EF6-F0E2F479D7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9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7DF71D1-4695-4003-8863-3A6260650B19}" type="datetime1">
              <a:rPr lang="zh-TW" altLang="en-US"/>
              <a:pPr>
                <a:defRPr/>
              </a:pPr>
              <a:t>2022/10/28</a:t>
            </a:fld>
            <a:endParaRPr lang="zh-TW" altLang="zh-TW"/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34EA1802-A055-4DF9-97C5-8E0398BFD8C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6A9F4552-2FAF-473F-92EC-4EA96066D4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900" b="0"/>
            </a:lvl1pPr>
          </a:lstStyle>
          <a:p>
            <a:fld id="{90C58887-98EB-42E7-8CF5-1045980EA9C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3BFBD793-4AF0-4CF3-A1F3-197B0FA4B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31" name="Line 15">
            <a:extLst>
              <a:ext uri="{FF2B5EF4-FFF2-40B4-BE49-F238E27FC236}">
                <a16:creationId xmlns:a16="http://schemas.microsoft.com/office/drawing/2014/main" id="{873528D2-7570-41C1-9891-EEC0BF443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47625" cmpd="dbl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Rectangle 16">
            <a:extLst>
              <a:ext uri="{FF2B5EF4-FFF2-40B4-BE49-F238E27FC236}">
                <a16:creationId xmlns:a16="http://schemas.microsoft.com/office/drawing/2014/main" id="{53F05C8E-0208-4134-A7CD-98C76278E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6613525"/>
            <a:ext cx="2444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ko-KR" sz="1000" b="0"/>
              <a:t>Copyright © 20</a:t>
            </a:r>
            <a:r>
              <a:rPr kumimoji="0" lang="en-US" altLang="zh-CN" sz="1000" b="0"/>
              <a:t>13</a:t>
            </a:r>
            <a:r>
              <a:rPr kumimoji="0" lang="en-US" altLang="ko-KR" sz="1000" b="0"/>
              <a:t> L Labs — Confidential</a:t>
            </a:r>
            <a:endParaRPr kumimoji="0" lang="en-US" altLang="zh-TW" sz="1000" b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B98F982-BE6C-4E6A-AD66-5D2FF479A2F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76965"/>
            <a:ext cx="1379048" cy="647619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  <p:sldLayoutId id="2147484198" r:id="rId12"/>
    <p:sldLayoutId id="2147484199" r:id="rId13"/>
    <p:sldLayoutId id="2147484200" r:id="rId14"/>
    <p:sldLayoutId id="2147484201" r:id="rId15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latin typeface="Microsoft YaHei" pitchFamily="34" charset="-122"/>
          <a:ea typeface="Microsoft YaHei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Microsoft YaHei" pitchFamily="34" charset="-122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Microsoft YaHei" pitchFamily="34" charset="-122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Microsoft YaHei" pitchFamily="34" charset="-122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Microsoft YaHei" pitchFamily="34" charset="-122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bg2"/>
          </a:solidFill>
          <a:latin typeface="Microsoft YaHei" pitchFamily="34" charset="-122"/>
          <a:ea typeface="Microsoft YaHei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bg2"/>
          </a:solidFill>
          <a:latin typeface="Microsoft YaHei" pitchFamily="34" charset="-122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bg2"/>
          </a:solidFill>
          <a:latin typeface="Microsoft YaHei" pitchFamily="34" charset="-122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bg2"/>
          </a:solidFill>
          <a:latin typeface="Microsoft YaHei" pitchFamily="34" charset="-122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bg2"/>
          </a:solidFill>
          <a:latin typeface="Microsoft YaHei" pitchFamily="34" charset="-122"/>
          <a:ea typeface="Microsoft YaHei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llabs.app.link/TWN-LLabs_SC1246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in.ee/zzfb7IP" TargetMode="External"/><Relationship Id="rId5" Type="http://schemas.openxmlformats.org/officeDocument/2006/relationships/hyperlink" Target="https://llabs.app.link/TWN-LLabs" TargetMode="External"/><Relationship Id="rId4" Type="http://schemas.openxmlformats.org/officeDocument/2006/relationships/hyperlink" Target="https://reurl.cc/ERy10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內容版面配置區 2">
            <a:extLst>
              <a:ext uri="{FF2B5EF4-FFF2-40B4-BE49-F238E27FC236}">
                <a16:creationId xmlns:a16="http://schemas.microsoft.com/office/drawing/2014/main" id="{2AB9EF55-8DB9-42FC-863A-629C9F5AD45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79388" y="1196975"/>
            <a:ext cx="4392612" cy="5545138"/>
          </a:xfrm>
          <a:ln>
            <a:solidFill>
              <a:schemeClr val="accent4">
                <a:lumMod val="9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zh-TW" altLang="en-US" sz="2000" dirty="0"/>
              <a:t>參賽流程步驟</a:t>
            </a:r>
            <a:r>
              <a:rPr lang="zh-CN" altLang="en-US" sz="2000" dirty="0"/>
              <a:t>：</a:t>
            </a:r>
            <a:endParaRPr lang="en-US" altLang="zh-CN" sz="2000" dirty="0"/>
          </a:p>
          <a:p>
            <a:pPr marL="720725" lvl="1" indent="-320675">
              <a:defRPr/>
            </a:pPr>
            <a:r>
              <a:rPr lang="en-US" altLang="zh-CN" sz="1600" dirty="0"/>
              <a:t>STEP</a:t>
            </a:r>
            <a:r>
              <a:rPr lang="zh-TW" altLang="en-US" sz="1600" dirty="0"/>
              <a:t> </a:t>
            </a:r>
            <a:r>
              <a:rPr lang="en-US" altLang="zh-TW" sz="1600" dirty="0"/>
              <a:t>1</a:t>
            </a:r>
            <a:r>
              <a:rPr lang="zh-CN" altLang="en-US" sz="1600" dirty="0"/>
              <a:t>：</a:t>
            </a:r>
            <a:r>
              <a:rPr lang="zh-TW" altLang="en-US" sz="1600" dirty="0"/>
              <a:t>下載或開啟</a:t>
            </a:r>
            <a:r>
              <a:rPr lang="en-US" altLang="zh-TW" sz="1600" dirty="0" err="1"/>
              <a:t>MyET</a:t>
            </a:r>
            <a:r>
              <a:rPr lang="en-US" altLang="zh-TW" sz="1600" dirty="0"/>
              <a:t> </a:t>
            </a:r>
            <a:r>
              <a:rPr lang="zh-TW" altLang="en-US" sz="1600" dirty="0"/>
              <a:t>進入系列賽</a:t>
            </a:r>
            <a:endParaRPr lang="en-US" altLang="zh-TW" sz="1600" dirty="0"/>
          </a:p>
          <a:p>
            <a:pPr marL="803275" lvl="2" indent="-173038">
              <a:lnSpc>
                <a:spcPct val="150000"/>
              </a:lnSpc>
              <a:defRPr/>
            </a:pPr>
            <a:r>
              <a:rPr lang="zh-TW" altLang="en-US" sz="1100" dirty="0"/>
              <a:t>競賽連結 </a:t>
            </a:r>
            <a:r>
              <a:rPr lang="en-US" altLang="zh-TW" sz="1100" dirty="0">
                <a:solidFill>
                  <a:schemeClr val="bg2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https://llabs.app.link/TWN-LLabs_SC1246</a:t>
            </a:r>
            <a:endParaRPr lang="en-US" altLang="zh-TW" sz="11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marL="803275" lvl="2" indent="-173038">
              <a:lnSpc>
                <a:spcPct val="150000"/>
              </a:lnSpc>
              <a:defRPr/>
            </a:pPr>
            <a:r>
              <a:rPr lang="zh-TW" altLang="en-US" sz="1100" dirty="0"/>
              <a:t>競賽 </a:t>
            </a:r>
            <a:r>
              <a:rPr lang="en-US" altLang="zh-TW" sz="1100" dirty="0"/>
              <a:t>QR CODE</a:t>
            </a:r>
          </a:p>
          <a:p>
            <a:pPr marL="803275" lvl="2" indent="-173038">
              <a:defRPr/>
            </a:pPr>
            <a:endParaRPr lang="en-US" altLang="zh-TW" sz="1100" dirty="0"/>
          </a:p>
          <a:p>
            <a:pPr marL="800100" lvl="2" indent="0">
              <a:buNone/>
              <a:defRPr/>
            </a:pPr>
            <a:endParaRPr lang="en-US" altLang="zh-CN" sz="1200" dirty="0"/>
          </a:p>
          <a:p>
            <a:pPr marL="800100" lvl="2" indent="0">
              <a:buNone/>
              <a:defRPr/>
            </a:pPr>
            <a:endParaRPr lang="en-US" altLang="zh-CN" sz="1200" dirty="0"/>
          </a:p>
          <a:p>
            <a:pPr marL="800100" lvl="2" indent="0">
              <a:buNone/>
              <a:defRPr/>
            </a:pPr>
            <a:endParaRPr lang="en-US" altLang="zh-CN" sz="1200" dirty="0"/>
          </a:p>
          <a:p>
            <a:pPr marL="1314450" lvl="2" indent="-514350">
              <a:defRPr/>
            </a:pPr>
            <a:endParaRPr lang="en-US" altLang="zh-CN" sz="1200" dirty="0"/>
          </a:p>
          <a:p>
            <a:pPr marL="1314450" lvl="2" indent="-514350">
              <a:defRPr/>
            </a:pPr>
            <a:endParaRPr lang="en-US" altLang="zh-CN" sz="1200" dirty="0"/>
          </a:p>
          <a:p>
            <a:pPr marL="1314450" lvl="2" indent="-514350">
              <a:defRPr/>
            </a:pPr>
            <a:endParaRPr lang="en-US" altLang="zh-CN" sz="1200" dirty="0"/>
          </a:p>
          <a:p>
            <a:pPr marL="720725" lvl="1" indent="-320675">
              <a:defRPr/>
            </a:pPr>
            <a:r>
              <a:rPr lang="en-US" altLang="zh-CN" sz="1600" dirty="0"/>
              <a:t>STEP</a:t>
            </a:r>
            <a:r>
              <a:rPr lang="zh-TW" altLang="en-US" sz="1600" dirty="0"/>
              <a:t> </a:t>
            </a:r>
            <a:r>
              <a:rPr lang="en-US" altLang="zh-TW" sz="1600" dirty="0"/>
              <a:t>2</a:t>
            </a:r>
            <a:r>
              <a:rPr lang="zh-CN" altLang="en-US" sz="1600" dirty="0"/>
              <a:t>：</a:t>
            </a:r>
            <a:r>
              <a:rPr lang="zh-TW" altLang="en-US" sz="1600" dirty="0"/>
              <a:t>建立或輸入個人帳號登入</a:t>
            </a:r>
            <a:endParaRPr lang="en-US" altLang="zh-TW" sz="1600" dirty="0"/>
          </a:p>
          <a:p>
            <a:pPr marL="803275" lvl="2" indent="-173038">
              <a:defRPr/>
            </a:pPr>
            <a:r>
              <a:rPr lang="zh-TW" altLang="en-US" sz="1200" dirty="0"/>
              <a:t>請確認在</a:t>
            </a:r>
            <a:r>
              <a:rPr lang="en-US" altLang="zh-TW" sz="1200" dirty="0" err="1"/>
              <a:t>MyET</a:t>
            </a:r>
            <a:r>
              <a:rPr lang="zh-TW" altLang="en-US" sz="1200" dirty="0"/>
              <a:t>〝台灣伺服器</a:t>
            </a:r>
            <a:r>
              <a:rPr lang="en-US" altLang="zh-TW" sz="1200" dirty="0"/>
              <a:t>〞</a:t>
            </a:r>
            <a:r>
              <a:rPr lang="zh-TW" altLang="en-US" sz="1200" dirty="0"/>
              <a:t>正確入口</a:t>
            </a:r>
          </a:p>
          <a:p>
            <a:pPr marL="803275" lvl="2" indent="-173038">
              <a:defRPr/>
            </a:pPr>
            <a:r>
              <a:rPr lang="zh-TW" altLang="en-US" sz="1200" dirty="0"/>
              <a:t>輸入個人舊有或註冊新的登入帳號跟密碼</a:t>
            </a:r>
            <a:endParaRPr lang="en-US" altLang="zh-TW" sz="1200" dirty="0"/>
          </a:p>
          <a:p>
            <a:pPr marL="1087437" lvl="3" indent="0">
              <a:lnSpc>
                <a:spcPct val="150000"/>
              </a:lnSpc>
              <a:buNone/>
              <a:defRPr/>
            </a:pPr>
            <a:endParaRPr lang="en-US" altLang="zh-TW" sz="1200" dirty="0"/>
          </a:p>
          <a:p>
            <a:pPr marL="720725" lvl="1" indent="-320675">
              <a:defRPr/>
            </a:pPr>
            <a:r>
              <a:rPr lang="en-US" altLang="zh-CN" sz="1600" dirty="0"/>
              <a:t>STEP</a:t>
            </a:r>
            <a:r>
              <a:rPr lang="zh-TW" altLang="en-US" sz="1600" dirty="0"/>
              <a:t> </a:t>
            </a:r>
            <a:r>
              <a:rPr lang="en-US" altLang="zh-TW" sz="1600" dirty="0"/>
              <a:t>3</a:t>
            </a:r>
            <a:r>
              <a:rPr lang="zh-CN" altLang="en-US" sz="1600" dirty="0"/>
              <a:t>：</a:t>
            </a:r>
            <a:r>
              <a:rPr lang="zh-TW" altLang="en-US" sz="1600" dirty="0"/>
              <a:t>填寫報名表並輸入授權碼</a:t>
            </a:r>
            <a:endParaRPr lang="en-US" altLang="zh-TW" sz="1600" dirty="0"/>
          </a:p>
          <a:p>
            <a:pPr marL="803275" lvl="2" indent="-173038">
              <a:defRPr/>
            </a:pPr>
            <a:r>
              <a:rPr lang="zh-TW" altLang="en-US" sz="1200" dirty="0"/>
              <a:t>需在系列賽中任一場競賽填寫報名表</a:t>
            </a:r>
            <a:endParaRPr lang="en-US" altLang="zh-TW" sz="1200" dirty="0"/>
          </a:p>
          <a:p>
            <a:pPr marL="803275" lvl="2" indent="-173038">
              <a:defRPr/>
            </a:pPr>
            <a:r>
              <a:rPr lang="zh-TW" altLang="en-US" sz="1200" dirty="0"/>
              <a:t>請正確並清楚填寫報名表資料</a:t>
            </a:r>
            <a:endParaRPr lang="en-US" altLang="zh-TW" sz="1200" dirty="0"/>
          </a:p>
          <a:p>
            <a:pPr marL="803275" lvl="2" indent="-173038">
              <a:defRPr/>
            </a:pPr>
            <a:r>
              <a:rPr lang="zh-TW" altLang="en-US" sz="1200" dirty="0"/>
              <a:t>填寫個人資訊並輸入授權碼，按下送出完成報名</a:t>
            </a:r>
            <a:endParaRPr lang="en-US" altLang="zh-TW" sz="1200" dirty="0"/>
          </a:p>
          <a:p>
            <a:pPr marL="803275" lvl="2" indent="-173038">
              <a:defRPr/>
            </a:pPr>
            <a:r>
              <a:rPr lang="zh-TW" altLang="en-US" sz="1400" b="1" dirty="0">
                <a:solidFill>
                  <a:srgbClr val="FF0000"/>
                </a:solidFill>
              </a:rPr>
              <a:t>競賽授權碼：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pPr marL="1260475" lvl="3" indent="-173038">
              <a:defRPr/>
            </a:pPr>
            <a:r>
              <a:rPr lang="en-US" altLang="zh-TW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111CUTE1</a:t>
            </a:r>
            <a:endParaRPr lang="en-US" altLang="zh-TW" sz="2000" dirty="0">
              <a:solidFill>
                <a:srgbClr val="FF0000"/>
              </a:solidFill>
            </a:endParaRPr>
          </a:p>
          <a:p>
            <a:pPr marL="914400" lvl="1" indent="-514350" algn="ctr">
              <a:buFont typeface="Wingdings" panose="05000000000000000000" pitchFamily="2" charset="2"/>
              <a:buNone/>
              <a:defRPr/>
            </a:pPr>
            <a:endParaRPr lang="en-US" altLang="zh-TW" sz="14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CC9007-1418-47D3-B9C7-3281A4EE8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0" y="1196975"/>
            <a:ext cx="4233862" cy="5545138"/>
          </a:xfrm>
          <a:ln>
            <a:solidFill>
              <a:schemeClr val="accent4">
                <a:lumMod val="9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zh-TW" altLang="en-US" sz="2000" dirty="0"/>
              <a:t>麥克風裝置錄音注意事項</a:t>
            </a:r>
            <a:r>
              <a:rPr lang="zh-CN" altLang="en-US" sz="2000" dirty="0"/>
              <a:t>：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1200" dirty="0"/>
              <a:t>PC/NB</a:t>
            </a:r>
            <a:r>
              <a:rPr lang="zh-TW" altLang="en-US" sz="1200" dirty="0"/>
              <a:t>需先確認接上並開啟麥克風裝置後，再開啟</a:t>
            </a:r>
            <a:r>
              <a:rPr lang="en-US" altLang="zh-TW" sz="1200" dirty="0" err="1"/>
              <a:t>MyET</a:t>
            </a:r>
            <a:r>
              <a:rPr lang="en-US" altLang="zh-TW" sz="1200" dirty="0"/>
              <a:t> APP</a:t>
            </a:r>
          </a:p>
          <a:p>
            <a:pPr lvl="1">
              <a:defRPr/>
            </a:pPr>
            <a:r>
              <a:rPr lang="zh-TW" altLang="en-US" sz="1200" dirty="0"/>
              <a:t>行動裝置開啟</a:t>
            </a:r>
            <a:r>
              <a:rPr lang="en-US" altLang="zh-TW" sz="1200" dirty="0" err="1"/>
              <a:t>MyET</a:t>
            </a:r>
            <a:r>
              <a:rPr lang="en-US" altLang="zh-TW" sz="1200" dirty="0"/>
              <a:t> APP</a:t>
            </a:r>
            <a:r>
              <a:rPr lang="zh-TW" altLang="en-US" sz="1200" dirty="0"/>
              <a:t>，出現詢問取得開啟裝置麥克風授權時，請點選</a:t>
            </a:r>
            <a:r>
              <a:rPr lang="en-US" altLang="zh-TW" sz="1200" dirty="0"/>
              <a:t>〝</a:t>
            </a:r>
            <a:r>
              <a:rPr lang="zh-TW" altLang="en-US" sz="1200" dirty="0"/>
              <a:t>同意</a:t>
            </a:r>
            <a:r>
              <a:rPr lang="en-US" altLang="zh-TW" sz="1200" dirty="0"/>
              <a:t>〞</a:t>
            </a:r>
          </a:p>
          <a:p>
            <a:pPr lvl="1">
              <a:defRPr/>
            </a:pPr>
            <a:r>
              <a:rPr lang="zh-TW" altLang="en-US" sz="1200" dirty="0"/>
              <a:t>錄音時，請錄音圖示出來約</a:t>
            </a:r>
            <a:r>
              <a:rPr lang="en-US" altLang="zh-TW" sz="1200" dirty="0"/>
              <a:t>0.5</a:t>
            </a:r>
            <a:r>
              <a:rPr lang="zh-TW" altLang="en-US" sz="1200" dirty="0"/>
              <a:t>秒後，再開始錄音</a:t>
            </a:r>
            <a:endParaRPr lang="en-US" altLang="zh-TW" sz="1200" dirty="0"/>
          </a:p>
          <a:p>
            <a:pPr lvl="1">
              <a:defRPr/>
            </a:pPr>
            <a:r>
              <a:rPr lang="zh-TW" altLang="en-US" sz="1200" dirty="0"/>
              <a:t>使用行動裝置進行競賽時，請面對裝置面板進行錄音</a:t>
            </a:r>
            <a:endParaRPr lang="en-US" altLang="zh-TW" sz="1200" dirty="0"/>
          </a:p>
          <a:p>
            <a:pPr lvl="1">
              <a:defRPr/>
            </a:pPr>
            <a:r>
              <a:rPr lang="zh-TW" altLang="en-US" sz="1200" dirty="0"/>
              <a:t>麥克風錄音說明文件：</a:t>
            </a:r>
            <a:r>
              <a:rPr lang="en-US" altLang="zh-TW" sz="1200" dirty="0">
                <a:solidFill>
                  <a:schemeClr val="bg2">
                    <a:lumMod val="50000"/>
                    <a:lumOff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https://reurl.cc/ERy10R</a:t>
            </a:r>
            <a:endParaRPr lang="en-US" altLang="zh-TW" sz="1200" dirty="0">
              <a:solidFill>
                <a:schemeClr val="bg2">
                  <a:lumMod val="50000"/>
                  <a:lumOff val="50000"/>
                </a:schemeClr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endParaRPr lang="en-US" altLang="zh-CN" sz="2000" dirty="0"/>
          </a:p>
          <a:p>
            <a:pPr>
              <a:defRPr/>
            </a:pPr>
            <a:r>
              <a:rPr lang="en-US" altLang="zh-CN" sz="2000" dirty="0" err="1"/>
              <a:t>MyET</a:t>
            </a:r>
            <a:r>
              <a:rPr lang="zh-TW" altLang="en-US" sz="2000" dirty="0"/>
              <a:t> </a:t>
            </a:r>
            <a:r>
              <a:rPr lang="en-US" altLang="zh-TW" sz="2000" dirty="0"/>
              <a:t>Line</a:t>
            </a:r>
            <a:r>
              <a:rPr lang="zh-TW" altLang="en-US" sz="2000" dirty="0"/>
              <a:t>客服官方帳號</a:t>
            </a:r>
            <a:r>
              <a:rPr lang="zh-CN" altLang="en-US" sz="2000" dirty="0"/>
              <a:t>：</a:t>
            </a:r>
            <a:endParaRPr lang="en-US" altLang="zh-CN" sz="2000" dirty="0"/>
          </a:p>
          <a:p>
            <a:pPr marL="914400" lvl="1" indent="-514350">
              <a:defRPr/>
            </a:pPr>
            <a:r>
              <a:rPr lang="zh-TW" altLang="en-US" sz="1600" dirty="0"/>
              <a:t>加入</a:t>
            </a:r>
            <a:r>
              <a:rPr lang="en-US" altLang="zh-TW" sz="1600" dirty="0"/>
              <a:t>LINE</a:t>
            </a:r>
            <a:r>
              <a:rPr lang="zh-TW" altLang="en-US" sz="1600" dirty="0"/>
              <a:t>客服</a:t>
            </a:r>
            <a:r>
              <a:rPr lang="en-US" altLang="zh-TW" sz="1600" dirty="0"/>
              <a:t>QR Code</a:t>
            </a:r>
          </a:p>
          <a:p>
            <a:pPr marL="914400" lvl="1" indent="-514350">
              <a:defRPr/>
            </a:pPr>
            <a:endParaRPr lang="en-US" altLang="zh-TW" sz="1600" dirty="0"/>
          </a:p>
          <a:p>
            <a:pPr marL="914400" lvl="1" indent="-514350">
              <a:defRPr/>
            </a:pPr>
            <a:endParaRPr lang="en-US" altLang="zh-TW" sz="1600" dirty="0"/>
          </a:p>
          <a:p>
            <a:pPr marL="914400" lvl="1" indent="-514350">
              <a:defRPr/>
            </a:pPr>
            <a:endParaRPr lang="en-US" altLang="zh-TW" sz="1600" dirty="0"/>
          </a:p>
          <a:p>
            <a:pPr marL="914400" lvl="1" indent="-514350">
              <a:defRPr/>
            </a:pPr>
            <a:endParaRPr lang="en-US" altLang="zh-TW" sz="1600" dirty="0"/>
          </a:p>
          <a:p>
            <a:pPr marL="914400" lvl="1" indent="-514350">
              <a:defRPr/>
            </a:pPr>
            <a:endParaRPr lang="en-US" altLang="zh-TW" sz="1600" dirty="0"/>
          </a:p>
          <a:p>
            <a:pPr marL="400050" lvl="1" indent="0">
              <a:buNone/>
              <a:defRPr/>
            </a:pPr>
            <a:endParaRPr lang="en-US" altLang="zh-TW" sz="1600" dirty="0"/>
          </a:p>
          <a:p>
            <a:pPr marL="914400" lvl="1" indent="-514350">
              <a:defRPr/>
            </a:pPr>
            <a:r>
              <a:rPr lang="en-US" altLang="zh-TW" sz="1600" dirty="0">
                <a:solidFill>
                  <a:schemeClr val="bg2">
                    <a:lumMod val="50000"/>
                    <a:lumOff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https://lin.ee/zzfb7IP</a:t>
            </a:r>
            <a:endParaRPr lang="en-US" altLang="zh-CN" sz="16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zh-TW" sz="2000" dirty="0"/>
          </a:p>
        </p:txBody>
      </p:sp>
      <p:sp>
        <p:nvSpPr>
          <p:cNvPr id="6148" name="標題 1">
            <a:extLst>
              <a:ext uri="{FF2B5EF4-FFF2-40B4-BE49-F238E27FC236}">
                <a16:creationId xmlns:a16="http://schemas.microsoft.com/office/drawing/2014/main" id="{2C0F4A51-41E5-42BC-A3EF-215454217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46920"/>
            <a:ext cx="8229600" cy="922337"/>
          </a:xfrm>
        </p:spPr>
        <p:txBody>
          <a:bodyPr/>
          <a:lstStyle/>
          <a:p>
            <a:r>
              <a:rPr lang="en-US" altLang="zh-TW" sz="2600" dirty="0"/>
              <a:t>2022 </a:t>
            </a:r>
            <a:r>
              <a:rPr lang="zh-TW" altLang="en-US" sz="2600" dirty="0"/>
              <a:t>中國科技大學英語口說大賽競賽重點說明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69EEF121-7852-B60B-D546-F494A3E6F9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681" y="4221088"/>
            <a:ext cx="1332000" cy="133200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6D42AD9-13A7-EE74-F3BD-D7C1087016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49475"/>
            <a:ext cx="1728192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yETRed&amp;Blue">
  <a:themeElements>
    <a:clrScheme name="MyETRed&amp;Blu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MyETRed&amp;Blue">
      <a:majorFont>
        <a:latin typeface="Arial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yETRed&amp;Blu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ETRed&amp;Blu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ETRed&amp;Blu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MyET</Template>
  <TotalTime>14272</TotalTime>
  <Words>219</Words>
  <Application>Microsoft Office PowerPoint</Application>
  <PresentationFormat>如螢幕大小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Helvetica</vt:lpstr>
      <vt:lpstr>Times New Roman</vt:lpstr>
      <vt:lpstr>Wingdings</vt:lpstr>
      <vt:lpstr>MyETRed&amp;Blue</vt:lpstr>
      <vt:lpstr>2022 中國科技大學英語口說大賽競賽重點說明</vt:lpstr>
    </vt:vector>
  </TitlesOfParts>
  <Company>LLabs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以先進語音分析技術 打造英語文的線上聽說學習環境</dc:title>
  <dc:creator>Jacky Hsu</dc:creator>
  <cp:lastModifiedBy>秉叡 何</cp:lastModifiedBy>
  <cp:revision>370</cp:revision>
  <dcterms:created xsi:type="dcterms:W3CDTF">2007-04-12T15:19:18Z</dcterms:created>
  <dcterms:modified xsi:type="dcterms:W3CDTF">2022-10-28T08:48:42Z</dcterms:modified>
</cp:coreProperties>
</file>